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09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2467_ca_object_representations_media_35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098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rimer Año. Taller forma-color (3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2024-06-17T06:11:54Z</dcterms:created>
  <dcterms:modified xsi:type="dcterms:W3CDTF">2024-06-17T06:11:54Z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