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86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2256_ca_object_representations_media_3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38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escultura acrílica con lentes esféricos (6-1000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2024-06-17T02:45:30Z</dcterms:created>
  <dcterms:modified xsi:type="dcterms:W3CDTF">2024-06-17T02:45:30Z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