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80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0823_ca_object_representations_media_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19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German Domínguez y Federico Assler a Carlos Ortúzar (1-1000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2024-06-17T05:22:13Z</dcterms:created>
  <dcterms:modified xsi:type="dcterms:W3CDTF">2024-06-17T05:22:13Z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