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09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016_ca_object_representations_media_7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Luz María Llona a Carlos Ortúzar (1-1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2024-06-17T06:10:30Z</dcterms:created>
  <dcterms:modified xsi:type="dcterms:W3CDTF">2024-06-17T06:10:30Z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