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567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92_ca_object_representations_media_409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727_ca_object_representations_media_738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764_ca_object_representations_media_736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049_ca_object_representations_media_739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985_ca_object_representations_media_722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465_ca_object_representations_media_723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608_ca_object_representations_media_728_large15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192_ca_object_representations_media_482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85_ca_object_representations_media_629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070_ca_object_representations_media_630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395_ca_object_representations_media_645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366_ca_object_representations_media_661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084_ca_object_representations_media_649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582_ca_object_representations_media_727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01_ca_object_representations_media_715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38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osición (CO_0011_1960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43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Huecú arrastrando a esteban milla la interior de la laguna de Tamaya (CO_0142_196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Huecú (CO_0143_196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43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etrificación I (CO_0144_1960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Huentelauquén I (CO_0145_196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;;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48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halinga II (CO_0146_1961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62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halana (CO_0147_196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52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No identificado (CO_0032_196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38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ersonaje del Choapa III (CO_0099_196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57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halinga - Mool (CO_0100_1961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nominado obras Matérica, que corresponde a una producción de carácter informalista desarrollada entre fines del 50 e inicios de los 60, caracterizada por pinturas realizadas al óleo en tonos generalmente ocres, grises y rojizos producidas sobre relieves de resina que se fijan a un soporte de madera. Esta producción se inspiró en una serie de investigaciones iconográficas sobre los pueblos originarios de Chile y se expuso entre 1965 - 1967 en importantes galerías de Nueva York.;;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09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ersonaje del Choapa II (CO_0103_196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124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Huentelauquen II (CO_0104_196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765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ulahuen II (CO_0113_196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86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Huecú (CO_0140_sf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24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uco portado de la maquina de los sueños (CO_0141_196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2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eza que forma parte del conjunto de obras denominadas Matéricas, que corresponde a una producción de carácter informalista desarrollada entre fines del 50 e inicios de los 60, caracterizada por pinturas realizadas al óleo en tonos generalmente ocres, grises y rojizos producidas sobre relieves de resina y/o yeso que se fijan a un soporte de madera. Esta producción se inspiró en una serie de investigaciones iconográficas sobre las culturas originarias de Chile y se expuso entre 1965 - 1967 en importantes galerías de Nueva York. 
;;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2024-06-26T05:23:20Z</dcterms:created>
  <dcterms:modified xsi:type="dcterms:W3CDTF">2024-06-26T05:23:20Z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