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presProps" Target="presProps.xml"/>
  <Relationship Id="rId45" Type="http://schemas.openxmlformats.org/officeDocument/2006/relationships/viewProps" Target="viewProps.xml"/>
  <Relationship Id="rId4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759916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29_ca_object_representations_media_421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975_ca_object_representations_media_516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679_ca_object_representations_media_553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69_ca_object_representations_media_554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074_ca_object_representations_media_557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595_ca_object_representations_media_558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086_ca_object_representations_media_562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073_ca_object_representations_media_564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069_ca_object_representations_media_566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345_ca_object_representations_media_569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608_ca_object_representations_media_570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294_ca_object_representations_media_423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944_ca_object_representations_media_572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718_ca_object_representations_media_574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055_ca_object_representations_media_576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088_ca_object_representations_media_579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446_ca_object_representations_media_580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74_ca_object_representations_media_583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161_ca_object_representations_media_584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18_ca_object_representations_media_586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892_ca_object_representations_media_588_large2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014_ca_object_representations_media_590_large29.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87_ca_object_representations_media_428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884_ca_object_representations_media_593_large30.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402_ca_object_representations_media_594_large31.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661_ca_object_representations_media_596_large32.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481_ca_object_representations_media_598_large33.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695_ca_object_representations_media_600_large3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672_ca_object_representations_media_602_large35.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770_ca_object_representations_media_604_large36.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535_ca_object_representations_media_606_large37.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922_ca_object_representations_media_608_large38.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048_ca_object_representations_media_610_large39.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599_ca_object_representations_media_429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549_ca_object_representations_media_613_large40.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512_ca_object_representations_media_663_large41.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80_ca_object_representations_media_493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365_ca_object_representations_media_497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482_ca_object_representations_media_501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621_ca_object_representations_media_507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_ca_object_representations_media_514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14_198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risma (CO_0040_198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composiciones escultóricas a pequeña escala en base a módulos de prismas de sección triangular equilátera y tetraedros, conformando su serie denominada Prismas. Con estas maquetas Ortúzar estudió el desarrollo del volumen en el espacio, fotografiándolas junto a una pequeña figura humana de cartón que le permitía confrontar estos volúmenes al paisaje y proyectarlos a escala monumental. Su condición modular le permitió transportarlas a su retorno a Chile, y exponerlas en Galería Época en 1969. Durante los 80, algunas de éstas fueron traducidas a esculturas de mayor formato, como es el caso de esta pieza que corresponde a la maqueta para la escultura Shell, realizada para el Primer Encuentro Arte Industri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910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55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4005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56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57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431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58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59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60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050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61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241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62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431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63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19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15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955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64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431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65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66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241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67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050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68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860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69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14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70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622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72_19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526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73_19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74_19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16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75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62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76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719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77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719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78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62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79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62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80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910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81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910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82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62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83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62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84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HORIZONTAL. Obra que pertenece al conjunto de serigrafías realizadas para el Chase Manhattan Bank, en 1986. Esta serie póstuma reproduce algunas de las pinturas realizadas en 1985, en las que el artista evoca la experiencia del paisaje en sus últimas vacaciones en el sur de Chi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9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pace 11 (CO_0017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526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85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86_1974 –19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composiciones escultóricas a pequeña escala en base a módulos de prismas de sección triangular equilátera y tetraedros, conformando su serie denominada Prismas. Con estas maquetas Ortúzar estudió el desarrollo del volumen en el espacio, fotografiándolas junto a una pequeña figura humana de cartón que le permitía confrontar estos volúmenes al paisaje y proyectarlos a escala monumental. Su condición modular le permitió transportarlas a su retorno a Chile, y exponerlas en Galería Época en 1969. Durante los 80, algunas de éstas fueron traducidas a esculturas de mayor formato, como es el caso de esta pieza que corresponde a la maqueta para la escultura póstuma IBM.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19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intura 51 (CO_0035_19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pinturas de formato cuadrado realizadas con esmalte sintético sobre módulos de aluminio. Estos cuadros, se caracterizan por composiciones ordenadas a partir de módulos de formas geométricas como cuadrados y rectángulos, circunferencias y medias circunferencias para crear geometrías ortogonales y simétricas. En algunos de estos cuadros el artista utilizó distintas paletas de colores: fríos o cálidos o complementarios, como es el caso de esta pieza compuesta por formas geométricas pintadas en colores verde y azul. En el año 1969 un grupo de estas obras fueron enviadas por el artista a Chile para una exposició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Multiple (CO_0036_19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La obra es de formato cuadrado y está compuesta de un soporte de madera de color negro sobre el cual se ubican 25 cuadrados de aproximadamente 8 x 8 cm. –también de madera– que intercalando colores azul y verde componen una especie de cuadrícula ortogonal. Sobre cada uno de los cuadrados se insertan 25 círculos niquelados de aproximadamente 5,8 cm. de diámetro y 1 m.m de grosor que rotan por acción del espectador. El marco es de aluminio con estructura encajonada y contiene un vidrio protect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hrauco (I2-A) (CO_0037_19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A mediados de la década de los 60 la obra de Carlos Ortúzar comienza a transitar desde la pintura  hacia lo  tridimensional, desplazando el método pictórico hacia una técnica constructiva. Este tránsito lo desarrolló a partir de cajas de madera donde incorporó diferentes elementos como: rejillas, alambre, fotografías y objetos técnicos como tomadores de presión, trabajando la madera con colores que asimilan el metal; como en esta obra de la serie denominada Traucos que bordea los límites entre el collage, la pintura y el lenguaje escultórico. Estas piezas se exhibieron en Nueva York en las Galerías Sudamericana Armando Zegrí (1965), Hilton Rockefeller Center (1966) y en Stamford Museum (1967) y, en Chile, en Galería Carmen Waugh entre fines de 1965  – 1966. Lo novedoso de estas obras es que fueron concebidas por el artista desde un pensamiento en que la metodología de trabajo, según sus propias palabras, debía parecerse más a la de un laboratorio que a la de un taller tradicional, donde la experimentación y la precisión de la técnica debían superar las limitaciones de los medios tradicional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3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uatro planchas de acrílico transparente de 5,5 cm aprox. Unidas por medio de cuatro pernos de bronce, cada una de las cuales tiene 25 círculos de acrílico de 1, 2 y 4 m.m de espesor adheridos con tornillos, y de 6 cm. de diámetro, de colores naranjo amarillo y transparente.
Separación entre las planchas de 6 cm. aprox.;;]]></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9340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Dos humanonautas (CO_003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a:t>
            </a:r>
          </a:p>
        </p:txBody>
      </p:sp>
    </p:spTree>
  </p:cSld>
  <p:clrMapOvr>
    <a:masterClrMapping/>
  </p:clrMapOvr>
</p:sld>
</file>

<file path=ppt/theme/theme1.xml><?xml version="1.0" encoding="utf-8"?>
<a:theme xmlns:a="http://schemas.openxmlformats.org/drawingml/2006/main" name="Theme77">
  <a:themeElements>
    <a:clrScheme name="Theme7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41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2024-06-17T00:08:07Z</dcterms:created>
  <dcterms:modified xsi:type="dcterms:W3CDTF">2024-06-17T00:08:07Z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