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2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892_ca_object_representations_media_58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014_ca_object_representations_media_590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557_ca_object_representations_media_712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93_ca_object_representations_media_71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937_ca_object_representations_media_714_large14.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996_ca_object_representations_media_545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018_ca_object_representations_media_58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3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14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4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ntificado (CO_0137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8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9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1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62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2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2024-06-26T04:43:24Z</dcterms:created>
  <dcterms:modified xsi:type="dcterms:W3CDTF">2024-06-26T04:43:24Z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