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83959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457_ca_object_representations_media_64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5439_ca_object_representations_media_659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8846_ca_object_representations_media_660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0466_ca_object_representations_media_650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741_ca_object_representations_media_654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908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105_198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19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106_19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99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cado (CO_010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28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10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814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risma (CO_0114_198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composiciones escultóricas a pequeña escala en base a módulos de prismas de sección triangular equilátera y tetraedros, conformando su serie denominada Prismas. Con estas maquetas Ortúzar estudió el desarrollo del volumen en el espacio, fotografiándolas junto a una pequeña figura humana de cartón que le permitía confrontar estos volúmenes al paisaje y proyectarlos a escala monumental. Su condición modular le permitió transportarlas a su retorno a Chile, y exponerlas en Galería Época en 1979. ;;]]></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2024-06-26T05:28:35Z</dcterms:created>
  <dcterms:modified xsi:type="dcterms:W3CDTF">2024-06-26T05:28:35Z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