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presProps" Target="presProps.xml"/>
  <Relationship Id="rId50" Type="http://schemas.openxmlformats.org/officeDocument/2006/relationships/viewProps" Target="viewProps.xml"/>
  <Relationship Id="rId5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349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942_ca_object_representations_media_22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577_ca_object_representations_media_307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32_ca_object_representations_media_639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59_ca_object_representations_media_30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79_ca_object_representations_media_312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211_ca_object_representations_media_320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64_ca_object_representations_media_314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748_ca_object_representations_media_315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66_ca_object_representations_media_317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762_ca_object_representations_media_318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50_ca_object_representations_media_32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3_ca_object_representations_media_285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491_ca_object_representations_media_32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51_ca_object_representations_media_32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5_ca_object_representations_media_32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53_ca_object_representations_media_325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407_ca_object_representations_media_32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49_ca_object_representations_media_327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672_ca_object_representations_media_328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59_ca_object_representations_media_32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279_ca_object_representations_media_330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36_ca_object_representations_media_331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40_ca_object_representations_media_286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990_ca_object_representations_media_332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95_ca_object_representations_media_333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517_ca_object_representations_media_334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606_ca_object_representations_media_335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46_ca_object_representations_media_33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31_ca_object_representations_media_338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840_ca_object_representations_media_339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93_ca_object_representations_media_340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75_ca_object_representations_media_341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290_ca_object_representations_media_342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38_ca_object_representations_media_287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110_ca_object_representations_media_343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07_ca_object_representations_media_344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84_ca_object_representations_media_345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59_ca_object_representations_media_346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251_ca_object_representations_media_347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51_ca_object_representations_media_348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96_ca_object_representations_media_349_large46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375_ca_object_representations_media_28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712_ca_object_representations_media_289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74_ca_object_representations_media_297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048_ca_object_representations_media_306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56_ca_object_representations_media_30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de Mural Banco de Concepción (5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iagonal del Mural línea Aérea Varig. Santiago. 1970. (6-1000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l mural del Banco de Concepción (6-1001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El Cuarto Mundo (6-1001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en 3/4 de la  escultura El Cuarto Mundo (6-1001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publica El Cuarto Mundo (6-1001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general de la escultura pública Homenaje a Schneider (6-10014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3/4 de escultura cinética frente a CINTAC (6-10015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6-100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Primer plano) (6-100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aralelas" (6-1001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uzar en su taller (6-10001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rismas" (6-1002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19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pintura planimétrica (6-1002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planimétrica (6-1002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28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"Space 22" (6-1002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de la Serie Space (6-1002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48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Space 13 (6-1002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pictórica de las serie Space (6-1002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1 (6-1002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pintura de la Serie Space (6-10028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Serie Space 26 (6-1002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álisis de algunas obras cinéticas de Carlos Ortúzar. Giroscopio (6-10002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05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29 (6-10030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8 (6-10031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95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0 (6-10032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t de fotografías frontales de maquetas escultóricas de prismas (6-10033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 maquetas de prismas triangulares (6-1003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cenital de maqueta de prismas triangulares (6-1003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maqueta basada en prismas triangulares (6-1003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en base a prismas triangulares (6-10037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de escultura en base a prima triangular (6-10038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maqueta en base a prisma triangular (6-1003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perpendicular de Escultura Cívica (6-10003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1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2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3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4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5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de pintura abstracta (6-10004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: Multiple (6-1000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o con prismas de color (6-1000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lentes de acrílico mas placas de colores (6-10007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a con lentes esféricos (6-1000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2024-06-26T04:46:58Z</dcterms:created>
  <dcterms:modified xsi:type="dcterms:W3CDTF">2024-06-26T04:46:58Z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