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705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40_ca_object_representations_media_25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5179_ca_object_representations_media_25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ontemporary chielan art. By Artists Associated with the University of Chile (5-2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431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Tercera Bienal de escultura (5-2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2024-05-26T02:14:23Z</dcterms:created>
  <dcterms:modified xsi:type="dcterms:W3CDTF">2024-05-26T02:14:23Z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