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52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21_ca_object_representations_media_8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2_ca_object_representations_media_90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54_ca_object_representations_media_9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. Borrador (2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 (2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rrador definitivo de síntesis de carrera (2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2024-06-26T05:17:06Z</dcterms:created>
  <dcterms:modified xsi:type="dcterms:W3CDTF">2024-06-26T05:17:06Z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