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169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551_ca_object_representations_media_8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240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Bases para Concurso de escenografía y/o vestuario para las operas "Andrea Chenier" de Giordano y "La Cenicienta" de Rossini (1-1001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2024-06-17T05:04:48Z</dcterms:created>
  <dcterms:modified xsi:type="dcterms:W3CDTF">2024-06-17T05:04:48Z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