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1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660_ca_object_representations_media_18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001_ca_object_representations_media_18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43_ca_object_representations_media_18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40_ca_object_representations_media_18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497_ca_object_representations_media_184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 del libro El arte del color de Johannes Itten (3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lgunas observaciones sobre arte y percepción visual de Rudolf Arnheim (3-2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obre el equilibrio. Otras consideraciones (Clase nª2) (3-2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2024-06-17T03:41:24Z</dcterms:created>
  <dcterms:modified xsi:type="dcterms:W3CDTF">2024-06-17T03:41:24Z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