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94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886_ca_object_representations_media_5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384_ca_object_representations_media_52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_ca_object_representations_media_528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19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in título (CO_0041_19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7717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etroglifos (CO_0042_196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aqueta CINTAC (CO_0043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maqueta se compone de 38 perfiles de madera cuadrangulares dispuestos de manera vertical, unidos mediante pequeños rodamientos a piezas verticales más cortas, que sirven como soporte estructural. Estos soportes se encuentran adosados a una base de madera pintada gris y verde. Todas las piezas están pintadas de rojo. En la parte superior, cada perfil está cortado en ángulo de 45º y pintado plateado. En el centro, los perfiles están amarrados con hilo rojo. La maqueta fue realizada por Carlos Ortúzar en el marco del Segundo Encuentro Arte-Industria. La escultura a escala final está frente a la industria Cintac S.A. en Camino a Melipilla n° 8920, en Maipú.;;]]></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2024-06-17T05:45:40Z</dcterms:created>
  <dcterms:modified xsi:type="dcterms:W3CDTF">2024-06-17T05:45:40Z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