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presProps" Target="presProps.xml"/>
  <Relationship Id="rId20" Type="http://schemas.openxmlformats.org/officeDocument/2006/relationships/viewProps" Target="viewProps.xml"/>
  <Relationship Id="rId2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14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674_ca_object_representations_media_41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055_ca_object_representations_media_532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840_ca_object_representations_media_534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11_ca_object_representations_media_614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542_ca_object_representations_media_617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12_ca_object_representations_media_624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457_ca_object_representations_media_648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466_ca_object_representations_media_650_large16.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39_ca_object_representations_media_41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9_ca_object_representations_media_42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294_ca_object_representations_media_423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87_ca_object_representations_media_428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7599_ca_object_representations_media_42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971_ca_object_representations_media_479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886_ca_object_representations_media_521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34_ca_object_representations_media_530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pace 22 (CO_001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45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46_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95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96_19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98_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05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28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0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pace 26 (CO_0013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14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19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15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16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pace 11 (CO_0017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1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19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in título (CO_0041_19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813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44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2024-06-17T03:32:56Z</dcterms:created>
  <dcterms:modified xsi:type="dcterms:W3CDTF">2024-06-17T03:32:56Z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