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37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3016_ca_object_representations_media_7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Luz María Llona a Carlos Ortúzar (1-1000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2024-06-26T04:51:40Z</dcterms:created>
  <dcterms:modified xsi:type="dcterms:W3CDTF">2024-06-26T04:51:40Z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