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presProps" Target="presProps.xml"/>
  <Relationship Id="rId18" Type="http://schemas.openxmlformats.org/officeDocument/2006/relationships/viewProps" Target="viewProps.xml"/>
  <Relationship Id="rId19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760392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8916_ca_object_representations_media_73_large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8007_ca_object_representations_media_82_large10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7588_ca_object_representations_media_83_large11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7384_ca_object_representations_media_84_large12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4344_ca_object_representations_media_85_large1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551_ca_object_representations_media_86_large14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9705_ca_object_representations_media_74_large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0036_ca_object_representations_media_75_large3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0823_ca_object_representations_media_76_large4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6635_ca_object_representations_media_77_large5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3016_ca_object_representations_media_78_large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643_ca_object_representations_media_79_large7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5054_ca_object_representations_media_80_large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3202_ca_object_representations_media_81_large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765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ta de Elida Román a Carlos Ortúzar (1-10001)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66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ejenderas de Putaendo (1-10010)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99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derneta de poupança. Recorte de prensa (1-10011)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958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lculo ingresos y egresos (1-10012)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7053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Hoja papel milimetrado (1-10013)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240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Bases para Concurso de escenografía y/o vestuario para las operas "Andrea Chenier" de Giordano y "La Cenicienta" de Rossini (1-10014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860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ta de Magdalena Correa a Carlos Ortúzar (1-10002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288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ta de Germán Domínguez y Federico Assler a Carlos Ortúzar (1-10003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193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ta de German Domínguez y Federico Assler a Carlos Ortúzar (1-10004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765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ta a Germán Domínguez (1-10005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574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ta de Luz María Llona a Carlos Ortúzar (1-10006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860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ta de Jorge Páez a Carlos Ortúzar (1-10007)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66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ta de Donald Goodall a Carlos Ortúzar (1-10008)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240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ta de Raúl García a Carlos Ortúzar (1-10009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71">
  <a:themeElements>
    <a:clrScheme name="Theme7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14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2024-06-17T01:27:32Z</dcterms:created>
  <dcterms:modified xsi:type="dcterms:W3CDTF">2024-06-17T01:27:32Z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