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14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55_ca_object_representations_media_9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25_ca_object_representations_media_9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69_ca_object_representations_media_102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79_ca_object_representations_media_10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138_ca_object_representations_media_287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59_ca_object_representations_media_309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211_ca_object_representations_media_320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464_ca_object_representations_media_314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paisaje. Obras recientes de Carlos Ortúzar (2-1000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09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0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1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perpendicular de Escultura Cívica (6-10003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El Cuarto Mundo (6-10011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publica El Cuarto Mundo (6-10013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00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general de la escultura pública Homenaje a Schneider (6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2024-06-26T04:12:41Z</dcterms:created>
  <dcterms:modified xsi:type="dcterms:W3CDTF">2024-06-26T04:12:41Z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