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32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203_ca_object_representations_media_24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4194_ca_object_representations_media_250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483_ca_object_representations_media_252_large3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3871_ca_object_representations_media_256_large4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690_ca_object_representations_media_262_larg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38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4 chilenos en n.y (5-2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0480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emio Acero del Pacífico (5-200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emio Acero del Pacífico (5-20002-c1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145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eview... two chilean artist (5-2000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676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eview... 7 chilean artist (5-2000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5240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Exposición de pintura al aire libre. Certamen Terracota (5-20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2024-06-26T04:43:12Z</dcterms:created>
  <dcterms:modified xsi:type="dcterms:W3CDTF">2024-06-26T04:43:12Z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