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presProps" Target="presProps.xml"/>
  <Relationship Id="rId16" Type="http://schemas.openxmlformats.org/officeDocument/2006/relationships/viewProps" Target="viewProps.xml"/>
  <Relationship Id="rId1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303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916_ca_object_representations_media_73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868_ca_object_representations_media_104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42_ca_object_representations_media_105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7_ca_object_representations_media_101_large12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05_ca_object_representations_media_74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016_ca_object_representations_media_78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202_ca_object_representations_media_81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0_ca_object_representations_media_87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491_ca_object_representations_media_88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4_ca_object_representations_media_91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84_ca_object_representations_media_92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855_ca_object_representations_media_94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Elida Román a Carlos Ortúzar (1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12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0-1981 (2-10013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1-1981 (2-1001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Magdalena Correa a Carlos Ortúzar (1-1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Luz María Llona a Carlos Ortúzar (1-1000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Raúl García a Carlos Ortúzar (1-10009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íntesis Cronológica de carrera (2-10001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nología de carrera 1960-1981 (2-10002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09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de carrera 1960-1989 (2-10005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rriculum Profesional (2-10006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08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2024-06-26T04:39:25Z</dcterms:created>
  <dcterms:modified xsi:type="dcterms:W3CDTF">2024-06-26T04:39:25Z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