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33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340_ca_object_representations_media_164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202_ca_object_representations_media_165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064_ca_object_representations_media_169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aller de composición. Carrera de Arquitectura. Universidad Central. 1984 (3-1001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aller de composición. Escuela de Arquitectura. Universidad Central. 1985 (3-1001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aller de composición. Tema final común (3-1001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2024-06-26T04:44:11Z</dcterms:created>
  <dcterms:modified xsi:type="dcterms:W3CDTF">2024-06-26T04:44:11Z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