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62276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15">
  <a:themeElements>
    <a:clrScheme name="Theme1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5">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2024-06-17T06:41:27Z</dcterms:created>
  <dcterms:modified xsi:type="dcterms:W3CDTF">2024-06-17T06:41:27Z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