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0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370_ca_object_representations_media_69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No identificado (CO_0122_198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sta obra se compone de una serie de prismas de base triangular equilátera que forman un conjunto de estructuras modulares que por medio del ensamble de sus planos y aristas crean un volumen abstracto de morfología sólida y estática. La composición, que tiende a la simetría, se sustenta sobre dos aristas, lo que otorga equilibrio visual y físico al volumen. La obra fue proyectada por el artista y ejecutada póstumamente por la empresa IBM. Se emplaza actualmente en el frontis de la empresa IBM, Santiago de Chile.
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2024-06-17T06:03:50Z</dcterms:created>
  <dcterms:modified xsi:type="dcterms:W3CDTF">2024-06-17T06:03:50Z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