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38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916_ca_object_representations_media_7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21_ca_object_representations_media_8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2_ca_object_representations_media_90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24_ca_object_representations_media_108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08_ca_object_representations_media_107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_ca_object_representations_media_109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923_ca_object_representations_media_356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012_ca_object_representations_media_170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660_ca_object_representations_media_180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36_ca_object_representations_media_75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001_ca_object_representations_media_181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43_ca_object_representations_media_182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40_ca_object_representations_media_183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497_ca_object_representations_media_184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6_ca_object_representations_media_185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01_ca_object_representations_media_186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59_ca_object_representations_media_269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997_ca_object_representations_media_275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780_ca_object_representations_media_284_large28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823_ca_object_representations_media_7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635_ca_object_representations_media_77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016_ca_object_representations_media_78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43_ca_object_representations_media_79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54_ca_object_representations_media_80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Elida Román a Carlos Ortúzar (1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. Borrador (2-1000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 (2-10004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19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experimentación de Volumen (uso de materiales tradicionales y no tradicionales) (3-10003-3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4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er. año básico común (3-10005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cta de calificaciones finales de semestre (3-1001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 del libro El arte del color de Johannes Itten (3-2000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án Domínguez y Federico Assler a Carlos Ortúzar (1-10003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2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3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lgunas observaciones sobre arte y percepción visual de Rudolf Arnheim (3-20004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obre el equilibrio. Otras consideraciones (Clase nª2) (3-20005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 de color de profundidad real y profundidad virtual (3-30001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s de composición (3-30002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47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 of photographies (6-20001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386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intac. Multiple. Sculpture. Material necesario para una escultura (6-20004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19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 egreso (6-3000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an Domínguez y Federico Assler a Carlos Ortúzar (1-10004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a Germán Domínguez (1-10005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Luz María Llona a Carlos Ortúzar (1-10006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Jorge Páez a Carlos Ortúzar (1-10007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Donald Goodall a Carlos Ortúzar (1-10008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2024-06-17T01:26:02Z</dcterms:created>
  <dcterms:modified xsi:type="dcterms:W3CDTF">2024-06-17T01:26:02Z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