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0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259_ca_object_representations_media_30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979_ca_object_representations_media_31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211_ca_object_representations_media_320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El Cuarto Mundo (6-1001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9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en 3/4 de la  escultura El Cuarto Mundo (6-1001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escultura publica El Cuarto Mundo (6-1001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2024-06-17T03:15:48Z</dcterms:created>
  <dcterms:modified xsi:type="dcterms:W3CDTF">2024-06-17T03:15:48Z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