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45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8138_ca_object_representations_media_28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951_ca_object_representations_media_323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perpendicular de Escultura Cívica (6-1000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19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pintura planimétrica (6-1002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2024-06-26T05:05:08Z</dcterms:created>
  <dcterms:modified xsi:type="dcterms:W3CDTF">2024-06-26T05:05:08Z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