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59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874_ca_object_representations_media_297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9048_ca_object_representations_media_306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181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escultura acrílico con prismas de color (6-10006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67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escultura lentes de acrílico mas placas de colores (6-1000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2024-06-26T05:27:33Z</dcterms:created>
  <dcterms:modified xsi:type="dcterms:W3CDTF">2024-06-26T05:27:33Z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