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02_ca_object_representations_media_16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064_ca_object_representations_media_16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38_ca_object_representations_media_176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scuela de Arquitectura. Universidad Central. 1985 (3-1001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Tema final común (3-1001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ema final común (3-100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2024-06-17T06:04:53Z</dcterms:created>
  <dcterms:modified xsi:type="dcterms:W3CDTF">2024-06-17T06:04:53Z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