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4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127_ca_object_representations_media_20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169_ca_object_representations_media_20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792_ca_object_representations_media_209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832_ca_object_representations_media_210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talles de diseño de lamparas (4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33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splegable de diseños (4-2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24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diseño (4-2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00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lamparas de diseño (4-2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2024-06-17T01:43:26Z</dcterms:created>
  <dcterms:modified xsi:type="dcterms:W3CDTF">2024-06-17T01:43:26Z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