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6504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211_ca_object_representations_media_32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979_ca_object_representations_media_312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259_ca_object_representations_media_309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publica El Cuarto Mundo (6-1001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9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s en 3/4 de la  escultura El Cuarto Mundo (6-1001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El Cuarto Mundo (6-1001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2024-05-25T10:50:18Z</dcterms:created>
  <dcterms:modified xsi:type="dcterms:W3CDTF">2024-05-25T10:50:18Z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