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6089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45_ca_object_representations_media_156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708_ca_object_representations_media_200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932_ca_object_representations_media_203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728_ca_object_representations_media_204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127_ca_object_representations_media_207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52_ca_object_representations_media_218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46_ca_object_representations_media_219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53_ca_object_representations_media_220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65_ca_object_representations_media_221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777_ca_object_representations_media_222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43_ca_object_representations_media_223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9753_ca_object_representations_media_152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827_ca_object_representations_media_225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050_ca_object_representations_media_270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839_ca_object_representations_media_276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5158_ca_object_representations_media_277_large2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344_ca_object_representations_media_161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652_ca_object_representations_media_163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3429_ca_object_representations_media_17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9257_ca_object_representations_media_173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451_ca_object_representations_media_187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267_ca_object_representations_media_188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2880_ca_object_representations_media_195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 año. Taller de Volumen (forma-espacio) (3-10003-2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1910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ibujos geométricos y rayados sobre papel (4-10002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otaciones numéricas y garabatos geométricos sobre papel mantequilla (4-10003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notación y garabatos escritos sobre papel mantequilla de borde circular (4-10004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526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talles de diseño de lamparas (4-20001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aderno de croquis (4-30001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pinturas 1 (4-30002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pinturas 2 (4-30003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3 (4-30004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4 (4-30005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5 (4-3000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431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Programa forma color I básico 1973 (3-10006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6 (4-30007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523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studios del espacio propio (6-20002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85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At Work from 3-10-1980 (6-20005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240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cripción escultura cuatro primas (titulo tentativo) (6-20006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62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volumen (3-10010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383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forma y color. Curso preparatorio (3-10011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(3-10019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621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composición. Desarrollo real (3-1002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146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Introducción a color (sic) (3-30003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Desarrollo real. Parte I y Parte II (3-3000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Taller de composición 1985. Desarrollo real (3-30007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Theme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2024-06-17T02:51:02Z</dcterms:created>
  <dcterms:modified xsi:type="dcterms:W3CDTF">2024-06-17T02:51:02Z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