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57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24_ca_object_representations_media_10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43_ca_object_representations_media_18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40_ca_object_representations_media_183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451_ca_object_representations_media_187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19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ograma forma y color 1 año básico (3-1000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lgunas observaciones sobre arte y percepción visual de Rudolf Arnheim (3-2000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troducción a color (sic) (3-300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2024-06-17T01:57:15Z</dcterms:created>
  <dcterms:modified xsi:type="dcterms:W3CDTF">2024-06-17T01:57:15Z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