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64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596_ca_object_representations_media_280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27_ca_object_representations_media_283_large1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78_ca_object_representations_media_279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33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2024-06-26T05:35:51Z</dcterms:created>
  <dcterms:modified xsi:type="dcterms:W3CDTF">2024-06-26T05:35:51Z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