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7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942_ca_object_representations_media_22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64674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Recorte de prensa de Mural Banco de Concepción (5-1000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2024-06-17T05:10:22Z</dcterms:created>
  <dcterms:modified xsi:type="dcterms:W3CDTF">2024-06-17T05:10:22Z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