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46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259_ca_object_representations_media_30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2_ca_object_representations_media_733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56_ca_object_representations_media_686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70_ca_object_representations_media_691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11_ca_object_representations_media_32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748_ca_object_representations_media_31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950_ca_object_representations_media_32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79_ca_object_representations_media_33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06_ca_object_representations_media_33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975_ca_object_representations_media_51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89_ca_object_representations_media_672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escultura El Cuarto Mundo (6-10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intac- multiple sculpture (CO_0120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42 perfiles (prismas) de acero de base cuadrangular de seis metros de altura, sujetos a través de rodamientos a un eje transversal que separa la composición en una zona superior y una zona inferior. Toda la pieza, pintada de rojo, mantiene el equilibrio a través de la sustentación con pesos de plomo ubicados al interior de la parte inferior de cada prisma, lo que permite una suave oscilación frente a la brisa del viento. La zona superior de cada prisma contiene placas de acero inoxidable de acabado brillante que, a manera de espejos, refractan la luz del sol. La obra fue realizada en el marco del Segundo Encuentro Arte-Industria realizado en Santiago de Chile, en 1981. Frontis de la industria Cintac S.A. en Camino a Melipilla n° 8920, en Maipú, Santiago de Chi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ire – Luz (CO_0121_19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de elaboración constructiva, se compone de 4 prismas de base triangular equilátera de 25 x 25 x 25 cm. cada uno de los cuales mide 5 metros de altura. Los prismas, se ensamblan en pares a 120 metros uno del otro, conformando dos volúmenes verticales compuesto cada uno de una base y un brazo oscilante, los que se enfrentan dejando un espacio al centro. Los dos prismas inferiores son estáticos y los dos prismas superiores oscilan con el viento generando dimensiones variables. A la vez, los prismas superiores poseen placas de acero inoxidable de acabado brillante que, a la manera de espejos, reflejan la luz del sol.
La obra fue proyectada por el artista y ejecutada póstumamente por las empresas Aza y Cintac (1989) y donada al Parque de las Esculturas de Providencia. Se emplaza en el Parque de las Esculturas. Providencia, Santiago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2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compone de una serie de prismas de base triangular equilátera que forman un conjunto de estructuras modulares que por medio del ensamble de sus planos y aristas crean un volumen abstracto de morfología sólida y estática. La composición, que tiende a la simetría, se sustenta sobre dos aristas, lo que otorga equilibrio visual y físico al volumen. La obra fue proyectada por el artista y ejecutada póstumamente por la empresa IBM. Se emplaza actualmente en el frontis de la empresa IBM, Santiago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67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escultura publica El Cuarto Mundo (6-10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3/4 de escultura cinética frente a CINTAC (6-10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038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Paralelas" (6-10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pintura de la Serie Space (6-1002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et de fotografías frontales de maquetas escultóricas de prismas (6-1003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040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a pieza que corresponde a la maqueta para la escultura Shell, realizada para el Primer Encuentro Arte Industr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se compone de dos planchas de acrílico cuadradas, una azul y otra transparente unidas en sus esquinas con pernos de acero. En el centro, se disponen 9 esferas de acrílico blancas incrustadas en orden regular. La pieza pertenece a una serie de 10 obras iguales realizadas con materiales comprados y producidas en Nueva York a inicios de los 70. Algunas de ellas fueron compradas por una galería de Nueva Y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2024-06-26T05:05:37Z</dcterms:created>
  <dcterms:modified xsi:type="dcterms:W3CDTF">2024-06-26T05:05:37Z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