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04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83_ca_object_representations_media_252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71_ca_object_representations_media_256_large4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690_ca_object_representations_media_262_large5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498_ca_object_representations_media_267_large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two chilean artist (5-2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7 chilean artist (5-2000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24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xposición de pintura al aire libre. Certamen Terracota (5-20010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677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(5-20014-c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2024-06-17T01:32:32Z</dcterms:created>
  <dcterms:modified xsi:type="dcterms:W3CDTF">2024-06-17T01:32:32Z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