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5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375_ca_object_representations_media_28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13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77_ca_object_representations_media_30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de pintura abstracta (6-1000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19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iagonal del Mural línea Aérea Varig. Santiago. 1970. (6-1000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2024-06-17T01:56:34Z</dcterms:created>
  <dcterms:modified xsi:type="dcterms:W3CDTF">2024-06-17T01:56:34Z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