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presProps" Target="presProps.xml"/>
  <Relationship Id="rId10" Type="http://schemas.openxmlformats.org/officeDocument/2006/relationships/viewProps" Target="viewProps.xml"/>
  <Relationship Id="rId11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9612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0823_ca_object_representations_media_76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3855_ca_object_representations_media_94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625_ca_object_representations_media_95_large3.jp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1169_ca_object_representations_media_102_large4.jp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579_ca_object_representations_media_103_large5.jp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8138_ca_object_representations_media_287_large6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193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rta de German Domínguez y Federico Assler a Carlos Ortúzar (1-10004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669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El paisaje. Obras recientes de Carlos Ortúzar (2-10008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574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Declaración de principios (2-10009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574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Declaración de principios (2-10010)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574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Declaración de principios (2-10011)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574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perpendicular de Escultura Cívica (6-1000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6">
  <a:themeElements>
    <a:clrScheme name="Theme8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6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6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2024-06-26T05:30:56Z</dcterms:created>
  <dcterms:modified xsi:type="dcterms:W3CDTF">2024-06-26T05:30:56Z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