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presProps" Target="presProps.xml"/>
  <Relationship Id="rId12" Type="http://schemas.openxmlformats.org/officeDocument/2006/relationships/viewProps" Target="viewProps.xml"/>
  <Relationship Id="rId1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48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926_ca_object_representations_media_316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4606_ca_object_representations_media_335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246_ca_object_representations_media_337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8731_ca_object_representations_media_338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840_ca_object_representations_media_339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1093_ca_object_representations_media_340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1875_ca_object_representations_media_341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1290_ca_object_representations_media_342_large8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5148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maqueta escultura "Shell". 1980 (6-10016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669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Set de fotografías frontales de maquetas escultóricas de prismas (6-10033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6767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s de maquetas de prismas triangulares (6-10034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4862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cenital de maqueta de prismas triangulares (6-10035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4672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maqueta basada en prismas triangulares (6-10036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5053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de maqueta en base a prismas triangulares (6-10037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5053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de maqueta de escultura en base a prima triangular (6-10038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5053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maqueta en base a prisma triangular (6-1003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2024-06-17T04:29:55Z</dcterms:created>
  <dcterms:modified xsi:type="dcterms:W3CDTF">2024-06-17T04:29:55Z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