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32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926_ca_object_representations_media_31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606_ca_object_representations_media_335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46_ca_object_representations_media_337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8731_ca_object_representations_media_338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840_ca_object_representations_media_339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093_ca_object_representations_media_340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875_ca_object_representations_media_341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290_ca_object_representations_media_342_large8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148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maqueta escultura "Shell". 1980 (6-1001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t de fotografías frontales de maquetas escultóricas de prismas (6-1003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676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s de maquetas de prismas triangulares (6-10034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862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cenital de maqueta de prismas triangulares (6-10035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672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maqueta basada en prismas triangulares (6-10036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05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de maqueta en base a prismas triangulares (6-10037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05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de maqueta de escultura en base a prima triangular (6-10038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05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maqueta en base a prisma triangular (6-1003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2024-06-26T04:43:46Z</dcterms:created>
  <dcterms:modified xsi:type="dcterms:W3CDTF">2024-06-26T04:43:46Z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