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940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2024-05-25T22:55:57Z</dcterms:created>
  <dcterms:modified xsi:type="dcterms:W3CDTF">2024-05-25T22:55:57Z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