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63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127_ca_object_representations_media_20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832_ca_object_representations_media_210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52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Detalles de diseño de lamparas (4-2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0003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corte de folleto de lamparas de diseño (4-200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2024-06-17T07:40:42Z</dcterms:created>
  <dcterms:modified xsi:type="dcterms:W3CDTF">2024-06-17T07:40:42Z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