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47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256_ca_object_representations_media_304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632_ca_object_representations_media_639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385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a con lentes esféricos (6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66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s del mural del Banco de Concepción (6-10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2024-06-26T05:07:17Z</dcterms:created>
  <dcterms:modified xsi:type="dcterms:W3CDTF">2024-06-26T05:07:17Z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