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6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345_ca_object_representations_media_10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85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Instituto de Artes Visuales de Santiago. Programa (3-10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2024-06-26T05:39:37Z</dcterms:created>
  <dcterms:modified xsi:type="dcterms:W3CDTF">2024-06-26T05:39:37Z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