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50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2012_ca_object_representations_media_170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Acta de calificaciones finales de semestre (3-10018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emio Acero del Pacífico (5-20002-c1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eview... two chilean artist [Duplicado/a] (5-20004-c1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preview... two chilean artist [Duplicado/a] (5-20004-c2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egundo Salón Sur Nacional de Arte, Pintura, Grabado [Duplicado/a] (5-20014-c2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Segundo Salón Sur Nacional de Arte, Pintura, Grabado [Duplicado/a] (5-20014-c3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Mundo [Duplicado/a] (5-20015-c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2024-06-17T04:33:21Z</dcterms:created>
  <dcterms:modified xsi:type="dcterms:W3CDTF">2024-06-17T04:33:21Z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