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821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16_ca_object_representations_media_7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Elida Román a Carlos Ortúzar (1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2024-05-25T19:37:43Z</dcterms:created>
  <dcterms:modified xsi:type="dcterms:W3CDTF">2024-05-25T19:37:43Z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