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5987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1254_ca_object_representations_media_93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742_ca_object_representations_media_105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95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rrador definitivo de síntesis de carrera (2-10007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los Ortúzar. Síntesis cronológica de carrera 1960-1981 (2-1001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2024-06-17T00:01:01Z</dcterms:created>
  <dcterms:modified xsi:type="dcterms:W3CDTF">2024-06-17T00:01:01Z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