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90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942_ca_object_representations_media_22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577_ca_object_representations_media_30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632_ca_object_representations_media_639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366_ca_object_representations_media_317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762_ca_object_representations_media_318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4674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prensa de Mural Banco de Concepción (5-1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196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iagonal del Mural línea Aérea Varig. Santiago. 1970. (6-1000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del mural del Banco de Concepción (6-1001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"Santiago Centro Building Sculpture" (6-10017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05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"Santiago Centro Building Sculpture" (Primer plano) (6-1001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2024-06-17T02:53:15Z</dcterms:created>
  <dcterms:modified xsi:type="dcterms:W3CDTF">2024-06-17T02:53:15Z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