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7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375_ca_object_representations_media_28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36_ca_object_representations_media_331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990_ca_object_representations_media_332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95_ca_object_representations_media_333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517_ca_object_representations_media_334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110_ca_object_representations_media_343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07_ca_object_representations_media_344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84_ca_object_representations_media_345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59_ca_object_representations_media_346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51_ca_object_representations_media_347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496_ca_object_representations_media_349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15_ca_object_representations_media_324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53_ca_object_representations_media_325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2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72_ca_object_representations_media_328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59_ca_object_representations_media_329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279_ca_object_representations_media_330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de pintura abstracta (6-1000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Serie Space 26 (6-10029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05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29 (6-10030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8 (6-10031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95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0 (6-10032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0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1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2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3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planimétrica (6-1002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"Space 22" (6-1002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48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Space 13 (6-1002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pictórica de las serie Space (6-1002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1 (6-10027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pintura de la Serie Space (6-1002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2024-06-29T00:38:27Z</dcterms:created>
  <dcterms:modified xsi:type="dcterms:W3CDTF">2024-06-29T00:38:27Z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