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0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985_ca_object_representations_media_72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9465_ca_object_representations_media_723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71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Huentelauquén I (CO_0145_196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;;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648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halinga II (CO_0146_196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
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2024-06-17T06:06:18Z</dcterms:created>
  <dcterms:modified xsi:type="dcterms:W3CDTF">2024-06-17T06:06:18Z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