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presProps" Target="presProps.xml"/>
  <Relationship Id="rId23" Type="http://schemas.openxmlformats.org/officeDocument/2006/relationships/viewProps" Target="viewProps.xml"/>
  <Relationship Id="rId2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70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46_ca_object_representations_media_219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180_ca_object_representations_media_394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069_ca_object_representations_media_566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44_ca_object_representations_media_572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55_ca_object_representations_media_576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088_ca_object_representations_media_579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446_ca_object_representations_media_580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4_ca_object_representations_media_583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161_ca_object_representations_media_584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853_ca_object_representations_media_22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365_ca_object_representations_media_22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777_ca_object_representations_media_22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43_ca_object_representations_media_22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827_ca_object_representations_media_22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287_ca_object_representations_media_3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6612_ca_object_representations_media_375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316_ca_object_representations_media_390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66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roquis pinturas 1 (4-3000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i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tiene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95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4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24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14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14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roquis pinturas 2 (4-3000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76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roquis de pintura 3 (4-3000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066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roquis de pintura 4 (4-3000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38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roquis de pintura 5 (4-3000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577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roquis de pintura 6 (4-3000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717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81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06_198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til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2024-06-17T05:06:57Z</dcterms:created>
  <dcterms:modified xsi:type="dcterms:W3CDTF">2024-06-17T05:06:57Z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